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62" r:id="rId4"/>
    <p:sldId id="285" r:id="rId5"/>
    <p:sldId id="269" r:id="rId6"/>
    <p:sldId id="284" r:id="rId7"/>
    <p:sldId id="270" r:id="rId8"/>
    <p:sldId id="294" r:id="rId9"/>
    <p:sldId id="278" r:id="rId10"/>
    <p:sldId id="291" r:id="rId11"/>
    <p:sldId id="297" r:id="rId12"/>
    <p:sldId id="295" r:id="rId13"/>
    <p:sldId id="296" r:id="rId14"/>
    <p:sldId id="271" r:id="rId15"/>
    <p:sldId id="272" r:id="rId16"/>
    <p:sldId id="273" r:id="rId17"/>
    <p:sldId id="274" r:id="rId18"/>
    <p:sldId id="275" r:id="rId19"/>
    <p:sldId id="276" r:id="rId20"/>
  </p:sldIdLst>
  <p:sldSz cx="9144000" cy="6858000" type="screen4x3"/>
  <p:notesSz cx="6858000" cy="9144000"/>
  <p:embeddedFontLst>
    <p:embeddedFont>
      <p:font typeface="a옛날목욕탕L" panose="02020600000000000000" pitchFamily="18" charset="-127"/>
      <p:regular r:id="rId22"/>
    </p:embeddedFont>
    <p:embeddedFont>
      <p:font typeface="Corbel" panose="020B0503020204020204" pitchFamily="34" charset="0"/>
      <p:regular r:id="rId23"/>
      <p:bold r:id="rId24"/>
      <p:italic r:id="rId25"/>
      <p:boldItalic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9D4"/>
    <a:srgbClr val="BAE18F"/>
    <a:srgbClr val="BDDADF"/>
    <a:srgbClr val="D8D3D9"/>
    <a:srgbClr val="4A66AC"/>
    <a:srgbClr val="ACCB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8" autoAdjust="0"/>
    <p:restoredTop sz="87624" autoAdjust="0"/>
  </p:normalViewPr>
  <p:slideViewPr>
    <p:cSldViewPr>
      <p:cViewPr varScale="1">
        <p:scale>
          <a:sx n="79" d="100"/>
          <a:sy n="79" d="100"/>
        </p:scale>
        <p:origin x="2034" y="84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2019-10-29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79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8025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4677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32737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91792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4231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71562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8040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8080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2019-10-29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2019-10-29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563888" y="3789040"/>
            <a:ext cx="4915494" cy="2439129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BAE18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C95EE11-5849-4A09-B2EA-A445E2856218}"/>
              </a:ext>
            </a:extLst>
          </p:cNvPr>
          <p:cNvSpPr/>
          <p:nvPr/>
        </p:nvSpPr>
        <p:spPr>
          <a:xfrm>
            <a:off x="971600" y="2083607"/>
            <a:ext cx="1777441" cy="1777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리니어레일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BD20958-5230-4716-851F-F4F5785858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582"/>
          <a:stretch/>
        </p:blipFill>
        <p:spPr>
          <a:xfrm>
            <a:off x="3131840" y="1988840"/>
            <a:ext cx="4877294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270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C95EE11-5849-4A09-B2EA-A445E2856218}"/>
              </a:ext>
            </a:extLst>
          </p:cNvPr>
          <p:cNvSpPr/>
          <p:nvPr/>
        </p:nvSpPr>
        <p:spPr>
          <a:xfrm>
            <a:off x="971600" y="2083607"/>
            <a:ext cx="1777441" cy="1777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리니어레일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3411B0C-8DD9-4AF2-A293-237AC8EF7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722" y="1988840"/>
            <a:ext cx="4278598" cy="3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88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263F36C-9145-4E2C-AB97-CC775084BCC1}"/>
              </a:ext>
            </a:extLst>
          </p:cNvPr>
          <p:cNvSpPr/>
          <p:nvPr/>
        </p:nvSpPr>
        <p:spPr>
          <a:xfrm>
            <a:off x="971600" y="2083607"/>
            <a:ext cx="1800200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 영상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828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물품 추가 구매 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956" y="1471761"/>
            <a:ext cx="8467516" cy="5125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53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0EFB32EC-173A-4723-99AF-0ECE8B78991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3116"/>
          <a:stretch/>
        </p:blipFill>
        <p:spPr>
          <a:xfrm>
            <a:off x="720080" y="1860797"/>
            <a:ext cx="7596336" cy="371247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475656" y="3573016"/>
            <a:ext cx="5904656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B4AFF85B-C433-422F-ADBC-0A2939E96851}"/>
              </a:ext>
            </a:extLst>
          </p:cNvPr>
          <p:cNvSpPr/>
          <p:nvPr/>
        </p:nvSpPr>
        <p:spPr>
          <a:xfrm>
            <a:off x="1475656" y="3861048"/>
            <a:ext cx="5904656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34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763688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진행계획</a:t>
            </a:r>
          </a:p>
        </p:txBody>
      </p:sp>
    </p:spTree>
    <p:extLst>
      <p:ext uri="{BB962C8B-B14F-4D97-AF65-F5344CB8AC3E}">
        <p14:creationId xmlns:p14="http://schemas.microsoft.com/office/powerpoint/2010/main" val="1594615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계획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07170" y="2204864"/>
            <a:ext cx="70652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인체감지센서를 이용한 디스플레이 구동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아두이노와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연결 후 구동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앱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상에서 장바구니 만들기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9DC073B-DD2D-49C4-B99B-22839C083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324997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:a16="http://schemas.microsoft.com/office/drawing/2014/main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234790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DF88DFCC-2CCE-4943-A814-F44113461B8D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A5053C-BC9E-423C-AC74-2970EAA9EECF}"/>
              </a:ext>
            </a:extLst>
          </p:cNvPr>
          <p:cNvSpPr/>
          <p:nvPr/>
        </p:nvSpPr>
        <p:spPr>
          <a:xfrm>
            <a:off x="5098188" y="3777113"/>
            <a:ext cx="1118850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CB21B5-E7DB-446C-97AF-B0D775BA9D9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393410-A87D-4FAE-97BC-780DCCEBBDFD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2509E3-9A58-47DD-BBA8-82C7A03DA357}"/>
              </a:ext>
            </a:extLst>
          </p:cNvPr>
          <p:cNvSpPr/>
          <p:nvPr/>
        </p:nvSpPr>
        <p:spPr>
          <a:xfrm>
            <a:off x="5840400" y="5013176"/>
            <a:ext cx="2187983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000AC7-A918-4E52-B6FE-5C1EA818A8F8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7D5AF8-FE1B-4982-A8E0-A47FF7D38F8C}"/>
              </a:ext>
            </a:extLst>
          </p:cNvPr>
          <p:cNvSpPr/>
          <p:nvPr/>
        </p:nvSpPr>
        <p:spPr>
          <a:xfrm>
            <a:off x="4377949" y="4455717"/>
            <a:ext cx="1462452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076056" y="3777113"/>
            <a:ext cx="769955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DFBFC3-285B-414C-8BCE-AC8D9D0E97DE}"/>
              </a:ext>
            </a:extLst>
          </p:cNvPr>
          <p:cNvSpPr txBox="1"/>
          <p:nvPr/>
        </p:nvSpPr>
        <p:spPr>
          <a:xfrm>
            <a:off x="2051720" y="2204864"/>
            <a:ext cx="5487706" cy="3020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4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피드백 사항</a:t>
            </a:r>
            <a:endParaRPr lang="en-US" altLang="ko-KR" sz="4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4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  <a:endParaRPr lang="en-US" altLang="ko-KR" sz="4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4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4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목표</a:t>
            </a:r>
            <a:endParaRPr lang="en-US" altLang="ko-KR" sz="4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979712" y="2852936"/>
            <a:ext cx="5688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피드백 사항</a:t>
            </a:r>
          </a:p>
        </p:txBody>
      </p:sp>
    </p:spTree>
    <p:extLst>
      <p:ext uri="{BB962C8B-B14F-4D97-AF65-F5344CB8AC3E}">
        <p14:creationId xmlns:p14="http://schemas.microsoft.com/office/powerpoint/2010/main" val="1813447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252536" y="1830107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3" name="평행 사변형 2"/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피드백 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C06B732-9E19-47D9-A5F2-3FC9ED614297}"/>
              </a:ext>
            </a:extLst>
          </p:cNvPr>
          <p:cNvSpPr/>
          <p:nvPr/>
        </p:nvSpPr>
        <p:spPr>
          <a:xfrm>
            <a:off x="403678" y="1563086"/>
            <a:ext cx="7912737" cy="760601"/>
          </a:xfrm>
          <a:prstGeom prst="roundRect">
            <a:avLst/>
          </a:prstGeom>
          <a:solidFill>
            <a:srgbClr val="D8D3D9"/>
          </a:solidFill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 이용해 웹페이지에 접속하여 결제하는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부분에 대해서</a:t>
            </a:r>
            <a:endParaRPr lang="en-US" altLang="ko-KR" sz="2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설명선: 아래쪽 화살표 6">
            <a:extLst>
              <a:ext uri="{FF2B5EF4-FFF2-40B4-BE49-F238E27FC236}">
                <a16:creationId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467544" y="2482024"/>
            <a:ext cx="3816424" cy="1697349"/>
          </a:xfrm>
          <a:prstGeom prst="downArrowCallout">
            <a:avLst>
              <a:gd name="adj1" fmla="val 9336"/>
              <a:gd name="adj2" fmla="val 13252"/>
              <a:gd name="adj3" fmla="val 17524"/>
              <a:gd name="adj4" fmla="val 76725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유효한 웹사이트로 등록된 경우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2checkout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회사에 서류심사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(30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일 이내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통해 결제가 가능한가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</a:p>
        </p:txBody>
      </p:sp>
      <p:sp>
        <p:nvSpPr>
          <p:cNvPr id="11" name="설명선: 아래쪽 화살표 10">
            <a:extLst>
              <a:ext uri="{FF2B5EF4-FFF2-40B4-BE49-F238E27FC236}">
                <a16:creationId xmlns:a16="http://schemas.microsoft.com/office/drawing/2014/main" id="{C5F83CCE-A1B6-4135-8C16-9E3EFFA77B72}"/>
              </a:ext>
            </a:extLst>
          </p:cNvPr>
          <p:cNvSpPr/>
          <p:nvPr/>
        </p:nvSpPr>
        <p:spPr>
          <a:xfrm>
            <a:off x="4427983" y="2482024"/>
            <a:ext cx="3816424" cy="1697349"/>
          </a:xfrm>
          <a:prstGeom prst="downArrowCallout">
            <a:avLst>
              <a:gd name="adj1" fmla="val 9336"/>
              <a:gd name="adj2" fmla="val 13252"/>
              <a:gd name="adj3" fmla="val 17524"/>
              <a:gd name="adj4" fmla="val 7672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시중에 사용되는 </a:t>
            </a:r>
            <a:r>
              <a:rPr lang="ko-KR" altLang="en-US" sz="16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포스기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소프트웨어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프로그램을 통해 연결하여 결제 가능한가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  <a:endParaRPr lang="ko-KR" altLang="en-US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7E0BF52-74F8-41F8-A607-EA87E9E07E40}"/>
              </a:ext>
            </a:extLst>
          </p:cNvPr>
          <p:cNvSpPr/>
          <p:nvPr/>
        </p:nvSpPr>
        <p:spPr>
          <a:xfrm>
            <a:off x="467544" y="4520356"/>
            <a:ext cx="3816424" cy="988957"/>
          </a:xfrm>
          <a:prstGeom prst="roundRect">
            <a:avLst/>
          </a:prstGeom>
          <a:solidFill>
            <a:srgbClr val="BDDADF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도메인이 허락된 사이트를 연결해야 하며 사업자 등록 또한 해야 함으로 불가능함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91C0758-CCE7-4F07-88BC-90C4E769068B}"/>
              </a:ext>
            </a:extLst>
          </p:cNvPr>
          <p:cNvSpPr/>
          <p:nvPr/>
        </p:nvSpPr>
        <p:spPr>
          <a:xfrm>
            <a:off x="4427982" y="4520356"/>
            <a:ext cx="3816423" cy="988957"/>
          </a:xfrm>
          <a:prstGeom prst="roundRect">
            <a:avLst/>
          </a:prstGeom>
          <a:solidFill>
            <a:srgbClr val="9BA9D4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POSS</a:t>
            </a: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데모프로그램은 있으나 기능 </a:t>
            </a:r>
            <a:endParaRPr lang="en-US" altLang="ko-KR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확인만 가능함으로 실제 사용할 수 없음 </a:t>
            </a:r>
          </a:p>
        </p:txBody>
      </p:sp>
      <p:sp>
        <p:nvSpPr>
          <p:cNvPr id="8" name="십자형 7">
            <a:extLst>
              <a:ext uri="{FF2B5EF4-FFF2-40B4-BE49-F238E27FC236}">
                <a16:creationId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2026107" y="4067508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>
            <a:extLst>
              <a:ext uri="{FF2B5EF4-FFF2-40B4-BE49-F238E27FC236}">
                <a16:creationId xmlns:a16="http://schemas.microsoft.com/office/drawing/2014/main" id="{35B1BE75-C016-48DF-82BC-8A041F43EAF2}"/>
              </a:ext>
            </a:extLst>
          </p:cNvPr>
          <p:cNvSpPr/>
          <p:nvPr/>
        </p:nvSpPr>
        <p:spPr>
          <a:xfrm rot="2700000">
            <a:off x="5986547" y="4067508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21C87E7E-999A-4DB0-ABAB-553B8CCDA80F}"/>
              </a:ext>
            </a:extLst>
          </p:cNvPr>
          <p:cNvSpPr/>
          <p:nvPr/>
        </p:nvSpPr>
        <p:spPr>
          <a:xfrm>
            <a:off x="403678" y="5741848"/>
            <a:ext cx="7912737" cy="760601"/>
          </a:xfrm>
          <a:prstGeom prst="roundRect">
            <a:avLst/>
          </a:prstGeom>
          <a:noFill/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결과적으로 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코드 모드는 결제직전까지의 과정으로 마무리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3760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763688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</p:spTree>
    <p:extLst>
      <p:ext uri="{BB962C8B-B14F-4D97-AF65-F5344CB8AC3E}">
        <p14:creationId xmlns:p14="http://schemas.microsoft.com/office/powerpoint/2010/main" val="2791420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 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15616" y="2121237"/>
            <a:ext cx="701905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센서 모듈과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연결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블루투스를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통한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레일과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구동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아두이노와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블루투스로 통신하기 위한 학습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2384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자기 디스크 13">
            <a:extLst>
              <a:ext uri="{FF2B5EF4-FFF2-40B4-BE49-F238E27FC236}">
                <a16:creationId xmlns:a16="http://schemas.microsoft.com/office/drawing/2014/main" id="{14D0E767-AF35-4B23-90B1-705F4C6337A2}"/>
              </a:ext>
            </a:extLst>
          </p:cNvPr>
          <p:cNvSpPr/>
          <p:nvPr/>
        </p:nvSpPr>
        <p:spPr>
          <a:xfrm>
            <a:off x="3379480" y="5733502"/>
            <a:ext cx="975481" cy="54137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263F36C-9145-4E2C-AB97-CC775084BCC1}"/>
              </a:ext>
            </a:extLst>
          </p:cNvPr>
          <p:cNvSpPr/>
          <p:nvPr/>
        </p:nvSpPr>
        <p:spPr>
          <a:xfrm>
            <a:off x="971600" y="2083607"/>
            <a:ext cx="1800200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연결 구도</a:t>
            </a:r>
          </a:p>
        </p:txBody>
      </p:sp>
      <p:sp>
        <p:nvSpPr>
          <p:cNvPr id="9" name="정육면체 8">
            <a:extLst>
              <a:ext uri="{FF2B5EF4-FFF2-40B4-BE49-F238E27FC236}">
                <a16:creationId xmlns:a16="http://schemas.microsoft.com/office/drawing/2014/main" id="{7F5467AB-C966-49C8-8A57-F28135C51D45}"/>
              </a:ext>
            </a:extLst>
          </p:cNvPr>
          <p:cNvSpPr/>
          <p:nvPr/>
        </p:nvSpPr>
        <p:spPr>
          <a:xfrm>
            <a:off x="3731064" y="1706491"/>
            <a:ext cx="306974" cy="416895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정육면체 9">
            <a:extLst>
              <a:ext uri="{FF2B5EF4-FFF2-40B4-BE49-F238E27FC236}">
                <a16:creationId xmlns:a16="http://schemas.microsoft.com/office/drawing/2014/main" id="{8A4C3CAD-4046-4F3D-9FCE-8730B86445BE}"/>
              </a:ext>
            </a:extLst>
          </p:cNvPr>
          <p:cNvSpPr/>
          <p:nvPr/>
        </p:nvSpPr>
        <p:spPr>
          <a:xfrm>
            <a:off x="3005141" y="2105924"/>
            <a:ext cx="1858791" cy="1179060"/>
          </a:xfrm>
          <a:prstGeom prst="cube">
            <a:avLst>
              <a:gd name="adj" fmla="val 6962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</a:t>
            </a:r>
          </a:p>
        </p:txBody>
      </p:sp>
      <p:sp>
        <p:nvSpPr>
          <p:cNvPr id="15" name="정육면체 14">
            <a:extLst>
              <a:ext uri="{FF2B5EF4-FFF2-40B4-BE49-F238E27FC236}">
                <a16:creationId xmlns:a16="http://schemas.microsoft.com/office/drawing/2014/main" id="{2D95BF74-84A4-4426-B49C-644D1E0B3DD9}"/>
              </a:ext>
            </a:extLst>
          </p:cNvPr>
          <p:cNvSpPr/>
          <p:nvPr/>
        </p:nvSpPr>
        <p:spPr>
          <a:xfrm>
            <a:off x="5019249" y="3947178"/>
            <a:ext cx="1454076" cy="922343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정육면체 15">
            <a:extLst>
              <a:ext uri="{FF2B5EF4-FFF2-40B4-BE49-F238E27FC236}">
                <a16:creationId xmlns:a16="http://schemas.microsoft.com/office/drawing/2014/main" id="{08B87BC1-2B68-4663-9AD1-315AE697B0EC}"/>
              </a:ext>
            </a:extLst>
          </p:cNvPr>
          <p:cNvSpPr/>
          <p:nvPr/>
        </p:nvSpPr>
        <p:spPr>
          <a:xfrm>
            <a:off x="7044049" y="3862450"/>
            <a:ext cx="576199" cy="975220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모듈</a:t>
            </a:r>
          </a:p>
        </p:txBody>
      </p:sp>
      <p:sp>
        <p:nvSpPr>
          <p:cNvPr id="17" name="정육면체 16">
            <a:extLst>
              <a:ext uri="{FF2B5EF4-FFF2-40B4-BE49-F238E27FC236}">
                <a16:creationId xmlns:a16="http://schemas.microsoft.com/office/drawing/2014/main" id="{883DCA11-BE87-4486-AB7D-350406E73E71}"/>
              </a:ext>
            </a:extLst>
          </p:cNvPr>
          <p:cNvSpPr/>
          <p:nvPr/>
        </p:nvSpPr>
        <p:spPr>
          <a:xfrm>
            <a:off x="4973349" y="5488380"/>
            <a:ext cx="1521256" cy="964956"/>
          </a:xfrm>
          <a:prstGeom prst="cube">
            <a:avLst>
              <a:gd name="adj" fmla="val 6962"/>
            </a:avLst>
          </a:prstGeom>
          <a:solidFill>
            <a:srgbClr val="BAE18F"/>
          </a:solidFill>
          <a:ln>
            <a:solidFill>
              <a:srgbClr val="00B050"/>
            </a:solidFill>
          </a:ln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스텝모터</a:t>
            </a: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드라이브</a:t>
            </a:r>
            <a:endParaRPr lang="en-US" altLang="ko-KR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보드</a:t>
            </a:r>
          </a:p>
        </p:txBody>
      </p:sp>
      <p:sp>
        <p:nvSpPr>
          <p:cNvPr id="13" name="순서도: 자기 디스크 12">
            <a:extLst>
              <a:ext uri="{FF2B5EF4-FFF2-40B4-BE49-F238E27FC236}">
                <a16:creationId xmlns:a16="http://schemas.microsoft.com/office/drawing/2014/main" id="{DB10DCB9-5B3F-4047-A23C-DF74E19A4554}"/>
              </a:ext>
            </a:extLst>
          </p:cNvPr>
          <p:cNvSpPr/>
          <p:nvPr/>
        </p:nvSpPr>
        <p:spPr>
          <a:xfrm>
            <a:off x="5186394" y="2715180"/>
            <a:ext cx="1196521" cy="613139"/>
          </a:xfrm>
          <a:prstGeom prst="flowChartMagneticDisk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외부 전압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80C6AD9-0D69-4B63-84D2-E73345512E7B}"/>
              </a:ext>
            </a:extLst>
          </p:cNvPr>
          <p:cNvCxnSpPr>
            <a:cxnSpLocks/>
            <a:stCxn id="17" idx="2"/>
            <a:endCxn id="14" idx="4"/>
          </p:cNvCxnSpPr>
          <p:nvPr/>
        </p:nvCxnSpPr>
        <p:spPr>
          <a:xfrm flipH="1" flipV="1">
            <a:off x="4354961" y="6004188"/>
            <a:ext cx="618388" cy="26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8AA70AE-D57F-4941-B565-067CBDE2DEEA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 flipH="1">
            <a:off x="5700387" y="4869521"/>
            <a:ext cx="13793" cy="68603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B30C1D6-67F9-46A7-BC08-7DEA07B8CEDB}"/>
              </a:ext>
            </a:extLst>
          </p:cNvPr>
          <p:cNvCxnSpPr>
            <a:cxnSpLocks/>
            <a:stCxn id="13" idx="3"/>
            <a:endCxn id="15" idx="0"/>
          </p:cNvCxnSpPr>
          <p:nvPr/>
        </p:nvCxnSpPr>
        <p:spPr>
          <a:xfrm flipH="1">
            <a:off x="5778394" y="3328319"/>
            <a:ext cx="6261" cy="61885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C63BC9C-DA49-499C-AB6A-D571DCF071F6}"/>
              </a:ext>
            </a:extLst>
          </p:cNvPr>
          <p:cNvCxnSpPr>
            <a:cxnSpLocks/>
            <a:stCxn id="15" idx="5"/>
            <a:endCxn id="16" idx="2"/>
          </p:cNvCxnSpPr>
          <p:nvPr/>
        </p:nvCxnSpPr>
        <p:spPr>
          <a:xfrm flipV="1">
            <a:off x="6473325" y="4370117"/>
            <a:ext cx="570724" cy="6126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정육면체 68">
            <a:extLst>
              <a:ext uri="{FF2B5EF4-FFF2-40B4-BE49-F238E27FC236}">
                <a16:creationId xmlns:a16="http://schemas.microsoft.com/office/drawing/2014/main" id="{9FC0F510-C251-4581-A0D8-F94FEC2B4654}"/>
              </a:ext>
            </a:extLst>
          </p:cNvPr>
          <p:cNvSpPr/>
          <p:nvPr/>
        </p:nvSpPr>
        <p:spPr>
          <a:xfrm>
            <a:off x="7461536" y="2664718"/>
            <a:ext cx="1323470" cy="714061"/>
          </a:xfrm>
          <a:prstGeom prst="cube">
            <a:avLst>
              <a:gd name="adj" fmla="val 6492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명령어 입력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6AE90658-03F9-439A-BFC0-F87E155BE4B9}"/>
              </a:ext>
            </a:extLst>
          </p:cNvPr>
          <p:cNvCxnSpPr>
            <a:cxnSpLocks/>
            <a:stCxn id="69" idx="3"/>
            <a:endCxn id="16" idx="5"/>
          </p:cNvCxnSpPr>
          <p:nvPr/>
        </p:nvCxnSpPr>
        <p:spPr>
          <a:xfrm rot="5400000">
            <a:off x="7384559" y="3614469"/>
            <a:ext cx="951224" cy="479845"/>
          </a:xfrm>
          <a:prstGeom prst="bentConnector2">
            <a:avLst/>
          </a:prstGeom>
          <a:ln w="571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7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263F36C-9145-4E2C-AB97-CC775084BCC1}"/>
              </a:ext>
            </a:extLst>
          </p:cNvPr>
          <p:cNvSpPr/>
          <p:nvPr/>
        </p:nvSpPr>
        <p:spPr>
          <a:xfrm>
            <a:off x="971600" y="2083607"/>
            <a:ext cx="1800200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실제 연결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24F4F48-AAE8-4B11-9C1F-99EBFB0CD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336" y="2219780"/>
            <a:ext cx="3744416" cy="3369974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7D55BD47-65A7-49C9-992C-8D881AEDAC8E}"/>
              </a:ext>
            </a:extLst>
          </p:cNvPr>
          <p:cNvCxnSpPr>
            <a:cxnSpLocks/>
          </p:cNvCxnSpPr>
          <p:nvPr/>
        </p:nvCxnSpPr>
        <p:spPr>
          <a:xfrm flipH="1">
            <a:off x="4817440" y="5049695"/>
            <a:ext cx="585340" cy="7610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C2B602-DAA8-4B2B-87AF-B1A7EDB571FA}"/>
              </a:ext>
            </a:extLst>
          </p:cNvPr>
          <p:cNvSpPr txBox="1"/>
          <p:nvPr/>
        </p:nvSpPr>
        <p:spPr>
          <a:xfrm>
            <a:off x="3823408" y="5827965"/>
            <a:ext cx="1944216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스텝모터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드라이브</a:t>
            </a:r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보드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4E72DA96-EFBA-4216-AF0E-6E6A203F793B}"/>
              </a:ext>
            </a:extLst>
          </p:cNvPr>
          <p:cNvCxnSpPr>
            <a:cxnSpLocks/>
          </p:cNvCxnSpPr>
          <p:nvPr/>
        </p:nvCxnSpPr>
        <p:spPr>
          <a:xfrm flipH="1">
            <a:off x="3498656" y="3220401"/>
            <a:ext cx="1904124" cy="8458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FF52677-D6C8-4DC1-9232-85AACA030ABD}"/>
              </a:ext>
            </a:extLst>
          </p:cNvPr>
          <p:cNvSpPr txBox="1"/>
          <p:nvPr/>
        </p:nvSpPr>
        <p:spPr>
          <a:xfrm>
            <a:off x="2747210" y="4066279"/>
            <a:ext cx="104411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B6A3BB4-2722-4C5E-BF1E-8B96B6C34296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7058974" y="3245614"/>
            <a:ext cx="656788" cy="4472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C72EEA5-91A1-4586-A785-812586E16A5D}"/>
              </a:ext>
            </a:extLst>
          </p:cNvPr>
          <p:cNvSpPr txBox="1"/>
          <p:nvPr/>
        </p:nvSpPr>
        <p:spPr>
          <a:xfrm>
            <a:off x="7715762" y="3369719"/>
            <a:ext cx="1062118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</a:t>
            </a:r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모듈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5BE46E4-176B-4B43-994F-53AACDE3CD4A}"/>
              </a:ext>
            </a:extLst>
          </p:cNvPr>
          <p:cNvCxnSpPr>
            <a:cxnSpLocks/>
          </p:cNvCxnSpPr>
          <p:nvPr/>
        </p:nvCxnSpPr>
        <p:spPr>
          <a:xfrm flipH="1">
            <a:off x="4158048" y="2036398"/>
            <a:ext cx="585340" cy="7610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DDE706F-27EF-4EFD-B732-870CD0DF02DF}"/>
              </a:ext>
            </a:extLst>
          </p:cNvPr>
          <p:cNvSpPr txBox="1"/>
          <p:nvPr/>
        </p:nvSpPr>
        <p:spPr>
          <a:xfrm>
            <a:off x="3897223" y="1658463"/>
            <a:ext cx="194421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외부전압</a:t>
            </a:r>
          </a:p>
        </p:txBody>
      </p:sp>
    </p:spTree>
    <p:extLst>
      <p:ext uri="{BB962C8B-B14F-4D97-AF65-F5344CB8AC3E}">
        <p14:creationId xmlns:p14="http://schemas.microsoft.com/office/powerpoint/2010/main" val="1915480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C95EE11-5849-4A09-B2EA-A445E2856218}"/>
              </a:ext>
            </a:extLst>
          </p:cNvPr>
          <p:cNvSpPr/>
          <p:nvPr/>
        </p:nvSpPr>
        <p:spPr>
          <a:xfrm>
            <a:off x="971600" y="2083607"/>
            <a:ext cx="1777441" cy="1777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리니어레일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F89B5BA-5EC3-45A9-914E-4CAE26F072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582"/>
          <a:stretch/>
        </p:blipFill>
        <p:spPr>
          <a:xfrm>
            <a:off x="3146679" y="1988840"/>
            <a:ext cx="5057935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02236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161</TotalTime>
  <Words>299</Words>
  <Application>Microsoft Office PowerPoint</Application>
  <PresentationFormat>화면 슬라이드 쇼(4:3)</PresentationFormat>
  <Paragraphs>127</Paragraphs>
  <Slides>19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Corbel</vt:lpstr>
      <vt:lpstr>a옛날목욕탕L</vt:lpstr>
      <vt:lpstr>Arial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정 혜수</cp:lastModifiedBy>
  <cp:revision>265</cp:revision>
  <dcterms:created xsi:type="dcterms:W3CDTF">2017-05-25T09:40:08Z</dcterms:created>
  <dcterms:modified xsi:type="dcterms:W3CDTF">2019-10-29T05:30:27Z</dcterms:modified>
  <cp:version>1000.0000.01</cp:version>
</cp:coreProperties>
</file>

<file path=docProps/thumbnail.jpeg>
</file>